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72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8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21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98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97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49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45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507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03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85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44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C87CF1B-F02D-4EAC-B5F0-0718C6BE76AE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5B2C6E-FFD1-4ED0-A770-218A75C18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98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70056EA-EA90-4D28-95F0-6BB71215CA2B}"/>
              </a:ext>
            </a:extLst>
          </p:cNvPr>
          <p:cNvSpPr/>
          <p:nvPr/>
        </p:nvSpPr>
        <p:spPr>
          <a:xfrm>
            <a:off x="1730003" y="2233910"/>
            <a:ext cx="64459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認知症になる前に</a:t>
            </a:r>
            <a:endParaRPr lang="en-US" altLang="ja-JP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銀行口座管理の対策</a:t>
            </a:r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4F53832-43CD-600B-6EE8-4F48C223E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9425" y="2527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74A6CE-9DF2-C043-F2FB-21A514A44E7C}"/>
              </a:ext>
            </a:extLst>
          </p:cNvPr>
          <p:cNvSpPr txBox="1"/>
          <p:nvPr/>
        </p:nvSpPr>
        <p:spPr>
          <a:xfrm>
            <a:off x="466725" y="390525"/>
            <a:ext cx="9229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ご本人のために必要なお金であれば、それを確認できる資料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を持参して窓口で相談すれば、銀行が預金の引き出しを認めて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くれる可能性が高いと思われます。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ただし、協会では継続的に預金の引出しをするには、成年後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見制度を利用するよう促しているので、何度も応じてもらうこ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とは困難であると思われます。</a:t>
            </a:r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92D8052-4E38-9DBF-6C05-639BB35CB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4125" y="114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1F7DAC-CF5C-D4D7-F558-C149B0BAFF3B}"/>
              </a:ext>
            </a:extLst>
          </p:cNvPr>
          <p:cNvSpPr txBox="1"/>
          <p:nvPr/>
        </p:nvSpPr>
        <p:spPr>
          <a:xfrm>
            <a:off x="447675" y="428625"/>
            <a:ext cx="9277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１．銀行口座の引出しと認知症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銀行に預けたお金は、原則として預金者本人しか引出しでき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本人が元気なうちは、キャッシュカードと暗証番号を記録し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ておいて、生活に必要なお金を引き出して日常生活をお送って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しかし、認知症の方は、意思確認ができないないので、銀行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は家族がお金を引き出すことを認めてくれません。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入院したときや介護施設に入居する場合、まとまったお金が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必要となります。こんな場合、銀行では成年後見制度の利用を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勧めることになります。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このような場合、成年後見制度を利用することとなりますが、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その前に対策をしておくことが望ましいと思います。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その対策として、「代理人キャッシュカード」と「代理人登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録制度」をご紹介をします。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49FB767-EEA2-FB64-607A-EFBC54B7C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6775" y="428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6514B1-C0B7-577B-62CA-0718293115F7}"/>
              </a:ext>
            </a:extLst>
          </p:cNvPr>
          <p:cNvSpPr txBox="1"/>
          <p:nvPr/>
        </p:nvSpPr>
        <p:spPr>
          <a:xfrm>
            <a:off x="400050" y="314325"/>
            <a:ext cx="93440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２．銀行の代理人サービス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普通、親が判断能力があるうちは、通帳やキャッシュカー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ドは本人が保管・管理して利用していると思います。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元気なうちは、子供など親族に預けることは、少ないこと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と思われます。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しかし、親が判断能力が低下するとキャッシュカードを紛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失したり、暗証番号を忘れてしまうことがあります。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再発行は本人しかできないこととなり、認知症になった段階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では、預金の引き下ろしは困難となります。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こんな状況のための対策として、本人と話し合って、代理人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キャッシュカードを発行してもらうなどがあります。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次に認知症になる前にできる対策として、金融機関の「代理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人キャシュカード」や「代理人登録制度」の説明をします。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9EC10A7-63E1-19D5-581D-263ACF287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314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18DC12-D833-033A-9548-A0D9BBE3ED20}"/>
              </a:ext>
            </a:extLst>
          </p:cNvPr>
          <p:cNvSpPr txBox="1"/>
          <p:nvPr/>
        </p:nvSpPr>
        <p:spPr>
          <a:xfrm>
            <a:off x="304800" y="352425"/>
            <a:ext cx="938212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３．代理人キャッシュカードとは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最近、多くの銀行では、代理人キャシュカードを発行できる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ようになりました。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代理人カードは、銀行やその他の金融機関が発行する特別な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カードで、指定された代理人が一定の金融取引を行うことがで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代理人キャッシュカードを同居の親族等が保管しておけば、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カードの紛失や暗証番号を忘れる心配はありません。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親の入院時や外出が困難な場合でも、家族が代わりに日常的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な入出金や振り込みなどの取引を行えます。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しかし、認知症等で口座が凍結されると、代理人キャッシュ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カードではＡＴＭでの入出金や窓口の手続きができなくなって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しまいます。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次に、認知症になった後も利用できる代理人登録制度（予約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型代理人サービス）のご案内をします。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8905C0-4B6F-194F-D948-9FF078373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1550" y="198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65F8E3-1023-08FF-B268-A5EF6387F23B}"/>
              </a:ext>
            </a:extLst>
          </p:cNvPr>
          <p:cNvSpPr txBox="1"/>
          <p:nvPr/>
        </p:nvSpPr>
        <p:spPr>
          <a:xfrm>
            <a:off x="400050" y="257175"/>
            <a:ext cx="936307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４．代理人登録制度（予約型代理人サービス）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代理人登録制度は、認知症になった後も継続して口座を利用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できる新しい仕組みです。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契約時は、本人に判断能力が必要です。本人と代理人が一緒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に金融機関の窓口へ行って、契約書類の署名と必要書類の提出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を行います。この時点では、まだサービスの利用は開始しませ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将来、本人の判断能力が低下した際に、医師の診断書を提出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することでサービスが開始されます。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診断書の提出後は、代理人が単独で銀行取引を行うことがで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代理人登録サービスは代理人キャッシュカードと比べてより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包括的な取引が可能で、認知症発症後も継続して利用できる点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が大きな特徴です。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ただし、このサービスを提供している金融機関は限られてい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るため事前の調査が必要です。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A1D78D4-0FE1-8443-1C5F-84AC8E5C8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9425" y="2939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4F75E5-5B14-EA5E-27BB-5069402E4195}"/>
              </a:ext>
            </a:extLst>
          </p:cNvPr>
          <p:cNvSpPr txBox="1"/>
          <p:nvPr/>
        </p:nvSpPr>
        <p:spPr>
          <a:xfrm>
            <a:off x="323850" y="342900"/>
            <a:ext cx="92583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５．県内の金融機関のサービス状況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）ＪＡおちいまばり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代理人キャッシュサービス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（対象者）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・親族等が対象で、第三者（親しい人や士業の人）は対象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とならない。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・また、親族は同居でなくても可。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・本人が、判断能力があることが前提。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（サービス内容）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・ＡＴＭでの入出金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・ＡＴＭでの振込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・残高照会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代理人登録制度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（対象者）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代理人キャッシュサービスと同じ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4FC6D2F-6459-DCEE-88AF-4425F8ABA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0200" y="342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148FB8-241B-A88D-AEB8-842FAEA893E4}"/>
              </a:ext>
            </a:extLst>
          </p:cNvPr>
          <p:cNvSpPr txBox="1"/>
          <p:nvPr/>
        </p:nvSpPr>
        <p:spPr>
          <a:xfrm>
            <a:off x="514350" y="314325"/>
            <a:ext cx="91344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（サービス内容）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ATM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での入出金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窓口での預金払戻し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定期預金の解約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投資信託の売却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住所変更などの諸手続き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）ゆうちょ銀行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代理人キャッシュカード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ゆうちょ銀行の代理人カードは、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口座名義人が直接銀行窓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口で手続きします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 必要な書類は代理人キャッシュカード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届書、銀行印、ゆうちょ銀行の通帳、本人確認書類（運転免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許証やマイナンバーカードなど）です。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代理人登録制度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法定代理人（親権者、成年後見人など）であれば口座開設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のお申し込みが可能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 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5B77DC3-0267-32E6-5F48-F5436B0FE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7225" y="412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C93D5C-37BA-88FA-3C4F-AC9271FD1E05}"/>
              </a:ext>
            </a:extLst>
          </p:cNvPr>
          <p:cNvSpPr txBox="1"/>
          <p:nvPr/>
        </p:nvSpPr>
        <p:spPr>
          <a:xfrm>
            <a:off x="581025" y="276225"/>
            <a:ext cx="90011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法定代理人以外のご家族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配偶者を含む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や第三者の方は、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ご本人様の証明書類や委任状をご持参いただいた場合でも、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お申し込みいただくことはできません。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）伊予銀行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代理人キャッシュカード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生計を共にしている親族が対象（遠方に住んでいる息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子は生計を共にしていないので対象外）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代理人登録制度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伊予銀では実施していない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このように金融機関によって、サービス内容や利用条件た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、事前の調査が</a:t>
            </a:r>
            <a:r>
              <a:rPr kumimoji="1"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943BCF1-6846-94FD-A3BC-C713EFCB7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3550" y="10751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31601E-D713-47CC-066F-F83AFE81077C}"/>
              </a:ext>
            </a:extLst>
          </p:cNvPr>
          <p:cNvSpPr txBox="1"/>
          <p:nvPr/>
        </p:nvSpPr>
        <p:spPr>
          <a:xfrm>
            <a:off x="209550" y="257175"/>
            <a:ext cx="95440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６．認知症になる前に銀行口座管理の対策ができなかった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親が認知症になる前に銀行口座管理対策に関して、同意しな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かった場合、認知症になると預金を引き出せなくなってしまい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一般社団法人全国銀行協会は、２０２０年に「預金者ご本人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に意思確認ができない場合における預金の引出しに関するご案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内資料」を公表しました。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この資料には「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預金のお引出しには、原則として預金者ご本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人の意思確認が必要ですが、預金者ご本人の生活費、入院や介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護施設費用等のために資金が必要でお困りの際には、まずは、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お取引銀行へご相談いただきたい」旨記載されています。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19B3518-E655-0082-AA71-4D6F69F30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7300" y="845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3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249</TotalTime>
  <Words>1305</Words>
  <Application>Microsoft Office PowerPoint</Application>
  <PresentationFormat>A4 210 x 297 mm</PresentationFormat>
  <Paragraphs>125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10</cp:revision>
  <dcterms:created xsi:type="dcterms:W3CDTF">2025-01-02T05:52:29Z</dcterms:created>
  <dcterms:modified xsi:type="dcterms:W3CDTF">2025-01-18T02:00:07Z</dcterms:modified>
</cp:coreProperties>
</file>