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7" r:id="rId2"/>
    <p:sldId id="268" r:id="rId3"/>
    <p:sldId id="270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4C18C3-C42C-4C50-8AA8-E3B0C3445136}"/>
              </a:ext>
            </a:extLst>
          </p:cNvPr>
          <p:cNvSpPr/>
          <p:nvPr/>
        </p:nvSpPr>
        <p:spPr>
          <a:xfrm>
            <a:off x="1210759" y="2115079"/>
            <a:ext cx="73148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遺言書を作成したほうが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よい場合とは</a:t>
            </a:r>
            <a:endParaRPr lang="ja-JP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3845A827-C4F4-4F12-AD99-C0AFD399F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4724" y="3185318"/>
            <a:ext cx="487363" cy="487363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7" y="6506589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問合せ：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01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5CD37C-8EC0-433F-B20A-63567F5C4A9F}"/>
              </a:ext>
            </a:extLst>
          </p:cNvPr>
          <p:cNvSpPr/>
          <p:nvPr/>
        </p:nvSpPr>
        <p:spPr>
          <a:xfrm>
            <a:off x="389878" y="263072"/>
            <a:ext cx="91262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１．遺言者自身の要望（意思）をかなえたい場合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法律で定めれた相続（法定相続）と違った以下の内容を要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望する場合は、遺言書を作成することが望ましい。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①　法定相続人以外の人へ遺産を残したい（遺贈）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②　法定相続分とは違う相続分で遺産を残したい（相続分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の指定）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③　認知をしたり、後見人を指定したい。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２．親族間でのトラブルを避けたい場合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親族間のトラブルの可能性がある場合、遺言書の作成は大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きな効果があります。亡くなられた方が最後に残した意思表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示は残された者にとって大きな意味を持ちます</a:t>
            </a:r>
            <a:endParaRPr lang="ja-JP" altLang="en-US" sz="2400" b="1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7C4EAB6-0D9F-432C-99CC-3F51E5B59C9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0CC4F59B-6C1F-4892-A0C6-F88009FB2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2657" y="3347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9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6DDF4E5-7382-412B-BD58-7C25CA763280}"/>
              </a:ext>
            </a:extLst>
          </p:cNvPr>
          <p:cNvSpPr/>
          <p:nvPr/>
        </p:nvSpPr>
        <p:spPr>
          <a:xfrm>
            <a:off x="221942" y="23335"/>
            <a:ext cx="95701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３．自分の遺産が少ない場合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平成２７年の家庭裁判所での１千万円以下の遺産分割事件事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件は全体の３２％を占めており、財産が少ないからこそ、その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財産をどう分けるかは難しくなってきます。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特に少ない財産の中でも分けることが難しい不動産がある場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合などは、遺言書の作成は意味のあることとなります。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４．相続人が多い場合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相続人が多い場合、遺産分割協議は、相続人全員の意思の調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整や署名などの事務手続きがあり、紛争につながる場合があり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特に兄弟姉妹への相続の場合、相続人がお互いに疎遠で住所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も知らない場合や存在すら気づいてないということもあります。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手続きの困難さから見た場合、相続人が多い方については遺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言書を作成することが望ましい。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B0A9C6D-00F3-49A4-B42E-34190177B70C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3221B38-8128-499B-9267-59261AF21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90265" y="1661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9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1038</TotalTime>
  <Words>395</Words>
  <Application>Microsoft Office PowerPoint</Application>
  <PresentationFormat>A4 210 x 297 mm</PresentationFormat>
  <Paragraphs>38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128</cp:revision>
  <dcterms:created xsi:type="dcterms:W3CDTF">2020-02-04T12:55:23Z</dcterms:created>
  <dcterms:modified xsi:type="dcterms:W3CDTF">2020-07-12T02:36:06Z</dcterms:modified>
</cp:coreProperties>
</file>