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3" r:id="rId4"/>
    <p:sldId id="269" r:id="rId5"/>
    <p:sldId id="265" r:id="rId6"/>
    <p:sldId id="266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FF33"/>
    <a:srgbClr val="FFFF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>
        <p:scale>
          <a:sx n="100" d="100"/>
          <a:sy n="100" d="100"/>
        </p:scale>
        <p:origin x="1162" y="-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7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7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9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0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4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8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5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155857-CB4F-4299-B92D-679B2A846DCA}"/>
              </a:ext>
            </a:extLst>
          </p:cNvPr>
          <p:cNvSpPr/>
          <p:nvPr/>
        </p:nvSpPr>
        <p:spPr>
          <a:xfrm>
            <a:off x="1437039" y="2505670"/>
            <a:ext cx="644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遺言作成の基礎知識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142184" y="6468824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問合せ：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9BF2CC9-D36F-4CE2-8FCC-D81189ADD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5125" y="27236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3391E7-C41D-459C-8A76-45C4268692C1}"/>
              </a:ext>
            </a:extLst>
          </p:cNvPr>
          <p:cNvSpPr txBox="1"/>
          <p:nvPr/>
        </p:nvSpPr>
        <p:spPr>
          <a:xfrm>
            <a:off x="132347" y="447038"/>
            <a:ext cx="93846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１．遺言の目的と留意事項</a:t>
            </a:r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（１）　遺言の本当の目的　　</a:t>
            </a:r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遺言とは，被相続人の最終の意思表示のことです。遺言を作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成しておくことにより，相続財産等の承継について，被相続人　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ご自身の意思を反映させることが可能となります。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遺言作成で大切なことは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遺言書は「残す」ことが目的でなく、遺言の内容を実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現すること（遺言を執行すること）が目的であること。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遺言者の遺言能力、法律で定められた方式、内容で法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的に効力がある遺言書として作成すること。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⇒無効とならないためにも。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2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DD6F30-18C4-4463-A177-F0A3E6FBAB98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E1A346F-D1A5-408A-B07C-E1CA6CB3C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80981" y="4470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117E192-845E-4D3E-AFCB-F10CC60B4D7A}"/>
              </a:ext>
            </a:extLst>
          </p:cNvPr>
          <p:cNvSpPr/>
          <p:nvPr/>
        </p:nvSpPr>
        <p:spPr>
          <a:xfrm>
            <a:off x="73109" y="48129"/>
            <a:ext cx="983289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（２）　遺言能力があること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遺言能力とは、遺言の内容を理解し、判断する能力ということ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になります。遺言をするには、遺言時点で「遺言能力」を備えて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いることが必要です。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遺言能力のない者が作成した遺言は、裁判で無効とされてしま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います。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遺言ができる年齢について、民法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961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条では「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15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歳に達し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た者は、遺言をすることができる」とされていますので、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14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歳未満の者がした遺言はそれだけで無効となります。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遺言者は、遺言をするときにおいてその能力を有しなけ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ればならない（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963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条）。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遺言書の作成はタイミングが大切で、判断能力のあるうち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に作成しましょう。</a:t>
            </a:r>
            <a:br>
              <a:rPr lang="ja-JP" altLang="en-US" sz="2400" b="1" dirty="0"/>
            </a:br>
            <a:endParaRPr lang="ja-JP" altLang="en-US" sz="2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7EFF75-DB5A-4B5C-B467-46F665761400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E5E83BF-E92E-4E1D-9B75-428399957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33203" y="303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C8EDA97-A3E1-4BE7-9CB9-F02E9D6B7F3D}"/>
              </a:ext>
            </a:extLst>
          </p:cNvPr>
          <p:cNvSpPr/>
          <p:nvPr/>
        </p:nvSpPr>
        <p:spPr>
          <a:xfrm>
            <a:off x="260685" y="324904"/>
            <a:ext cx="93846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（３）遺言の方式（普通の方式）とは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遺言は，単に口頭で相続の希望を述べたり，紙に書いておい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たりしただけでは，遺言としての効力を生じません。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法律で定められた遺言の作成方式に従って遺言をしなければ，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法律上の遺言としての効力を生じないということです。（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960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条）</a:t>
            </a: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民法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967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条では、「遺言は自筆証書、公正証書又は秘密証書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によってしなければならない」と規定されています。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F5B5A07-E6B5-435A-8878-4B125DFA1A24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55E9043-83D4-4757-B0E4-BDF6B3FEE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81042" y="324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B6F4FE-7F64-4CEE-B8F2-7798533D6526}"/>
              </a:ext>
            </a:extLst>
          </p:cNvPr>
          <p:cNvSpPr/>
          <p:nvPr/>
        </p:nvSpPr>
        <p:spPr>
          <a:xfrm>
            <a:off x="254668" y="62890"/>
            <a:ext cx="957822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４）遺言執行者はなぜ必要か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遺言作成で大切なことは、遺言書は「残す」ことが目的でな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く、遺言の内容を実現すること遺言を実行することが目的であ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ることを前提に考えることです。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そのためには、遺言書に遺言執行者を指定おくことが必要と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なります。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遺言執行者は各相続人の代表として、遺言の内容を実現する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ため、さまざまな手続きを行う権限を有しています。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遺言執行者を選定する方法は次のとおりです。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遺言書で指名する（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1006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項）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第三者に決めてもらうように遺言書を残す（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1006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項）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③　家庭裁判所に遺言執行者を選任してもらう（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1010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条）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ja-JP" altLang="en-US" sz="2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83248C1-4364-495B-93EB-72BBF128E4B0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535F172-D0C7-4208-83FA-0599CEB56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41186" y="1306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A8A6C4E-EBF6-486E-BEC3-9D6CFB934EB6}"/>
              </a:ext>
            </a:extLst>
          </p:cNvPr>
          <p:cNvSpPr/>
          <p:nvPr/>
        </p:nvSpPr>
        <p:spPr>
          <a:xfrm>
            <a:off x="212558" y="117693"/>
            <a:ext cx="95691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５</a:t>
            </a:r>
            <a:r>
              <a:rPr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)</a:t>
            </a:r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「遺留分侵害額の請求権」とは</a:t>
            </a:r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被相続人が亡くなった時、遺言書が出てきたので内容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確認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してみると、「お世話になった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Ａ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さん（相続人でない）へすべ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ての財産を遺贈する」とありました。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このような時のために相続人には遺留分と言う権利が与えら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れています。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遺留分とは相続人が持つ権利で、相続財産から自身の取得す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る財産を必ず確保できる割合です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。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相続した財産が遺留分に満たない場合、遺留分を満たす額ま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で遺留分を侵害している相続人や受遺者に対して相続財産の引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渡しを請求することができま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す。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C94CA34-588F-46B3-AE14-D25C748DB0A7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9C714FA-EAEF-4032-9C4F-6598BB2090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81042" y="2105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1087</TotalTime>
  <Words>903</Words>
  <Application>Microsoft Office PowerPoint</Application>
  <PresentationFormat>A4 210 x 297 mm</PresentationFormat>
  <Paragraphs>76</Paragraphs>
  <Slides>6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132</cp:revision>
  <dcterms:created xsi:type="dcterms:W3CDTF">2020-02-04T12:55:23Z</dcterms:created>
  <dcterms:modified xsi:type="dcterms:W3CDTF">2020-07-12T02:35:37Z</dcterms:modified>
</cp:coreProperties>
</file>