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7" r:id="rId1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47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67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128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53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19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450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57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93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94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75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796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71A4B56-03ED-4229-B41F-3CFC88DF9AF0}" type="datetimeFigureOut">
              <a:rPr kumimoji="1" lang="ja-JP" altLang="en-US" smtClean="0"/>
              <a:t>2022/5/7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770C797-EE20-48B8-BCD3-039AF2DE1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62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BCAD72A-FFDE-42E7-A3B1-80804F74E442}"/>
              </a:ext>
            </a:extLst>
          </p:cNvPr>
          <p:cNvSpPr/>
          <p:nvPr/>
        </p:nvSpPr>
        <p:spPr>
          <a:xfrm>
            <a:off x="781826" y="1961545"/>
            <a:ext cx="83423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家族信託における受託者の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義務と</a:t>
            </a:r>
            <a:r>
              <a:rPr lang="ja-JP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実務内容について</a:t>
            </a:r>
            <a:endParaRPr lang="ja-JP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2C44A95-7DA6-51F9-1CBC-79D5F60CF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4431" y="37158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59145C-8C4C-72B8-5CD2-B447543B5BE1}"/>
              </a:ext>
            </a:extLst>
          </p:cNvPr>
          <p:cNvSpPr txBox="1"/>
          <p:nvPr/>
        </p:nvSpPr>
        <p:spPr>
          <a:xfrm>
            <a:off x="170329" y="233082"/>
            <a:ext cx="95474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＊⑪のその他の記載事項に関する検討について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その他の記載事項については、何処まで記載すべきか判断が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必要となります。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信託による権利関係の公示や、将来的に不動産を賃貸・売却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するような場合に内容を確認できるように、家族信託契約書の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条項から必要な部分を抜き出して登記を申請します。不動産に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関する登記になりますので、不動産とは関係ない部分の登記は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不要です。</a:t>
            </a: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信託終了後の財産を誰に帰属させるのかなどを記載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してしまうと、不動産の登記事項証明書は誰でも取得できるこ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とから、財産を誰に遺したいのかといったプライバシー情報に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ついて公開してしまうことになります。　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場合によっては</a:t>
            </a:r>
            <a:r>
              <a:rPr lang="ja-JP" altLang="en-US" sz="2400" b="1" i="0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「〇〇の条項については、○○年○○月○○</a:t>
            </a:r>
            <a:endParaRPr lang="en-US" altLang="ja-JP" sz="2400" b="1" i="0" u="sng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i="0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日松山法務局今治公証役場公証人○○作成の第○○号「信託契</a:t>
            </a:r>
            <a:endParaRPr lang="en-US" altLang="ja-JP" sz="2400" b="1" i="0" u="sng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i="0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約公正証書」によるものとする」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として、公正証書の記載を引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用する方法をとる</a:t>
            </a:r>
            <a:r>
              <a:rPr lang="ja-JP" altLang="en-US" sz="2400" b="0" i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ことも可能です。</a:t>
            </a:r>
            <a:endParaRPr lang="ja-JP" altLang="en-US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20FB0A9-C22A-6F50-6F99-0504BA63D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5161" y="2330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A2D220-2D9D-1EB3-46C7-19FEBDC1DB62}"/>
              </a:ext>
            </a:extLst>
          </p:cNvPr>
          <p:cNvSpPr txBox="1"/>
          <p:nvPr/>
        </p:nvSpPr>
        <p:spPr>
          <a:xfrm>
            <a:off x="897466" y="1097550"/>
            <a:ext cx="495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ja-JP" altLang="en-US" sz="18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A60571-722A-2060-D375-ED5C8248C925}"/>
              </a:ext>
            </a:extLst>
          </p:cNvPr>
          <p:cNvSpPr txBox="1"/>
          <p:nvPr/>
        </p:nvSpPr>
        <p:spPr>
          <a:xfrm>
            <a:off x="251460" y="220980"/>
            <a:ext cx="88315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《</a:t>
            </a:r>
            <a:r>
              <a:rPr kumimoji="1" lang="ja-JP" altLang="en-US" sz="2400" dirty="0"/>
              <a:t>参考：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その他の信託の条項</a:t>
            </a:r>
            <a:r>
              <a:rPr kumimoji="1" lang="en-US" altLang="ja-JP" sz="2400" dirty="0"/>
              <a:t>》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➀　受益権の内容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委託者または受益者の権利の制限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➂　受益権の譲渡制限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委託者から受託者への賃貸人の地位の承継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⑤　委託者の権利の放棄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⑥　受託者の変更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⑦　信託監督人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⑧　信託の変更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⑨　清算の方法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⑩　残余財産の帰属権利者（権利帰属者）</a:t>
            </a:r>
          </a:p>
          <a:p>
            <a:endParaRPr kumimoji="1" lang="ja-JP" altLang="en-US" sz="2400" dirty="0"/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6CEDF6E-4464-FA85-B907-771336F68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8901" y="220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30599D-E118-007C-6206-1E365D9D56AC}"/>
              </a:ext>
            </a:extLst>
          </p:cNvPr>
          <p:cNvSpPr txBox="1"/>
          <p:nvPr/>
        </p:nvSpPr>
        <p:spPr>
          <a:xfrm>
            <a:off x="412375" y="313765"/>
            <a:ext cx="94089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）登記手続きに必要な書類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固定資産評価証明書（または固定資産税課税明細書）</a:t>
            </a:r>
          </a:p>
          <a:p>
            <a:pPr algn="l" fontAlgn="base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不動産の権利書（登記済証）または登記識別情報</a:t>
            </a:r>
          </a:p>
          <a:p>
            <a:pPr algn="l" fontAlgn="base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➂　登記原因証明情報（信託契約書など）</a:t>
            </a:r>
          </a:p>
          <a:p>
            <a:pPr algn="l" fontAlgn="base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信託目録に記載する情報（記載情報を記録した</a:t>
            </a:r>
            <a:r>
              <a:rPr lang="en-US" altLang="ja-JP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CD-R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など）</a:t>
            </a:r>
          </a:p>
          <a:p>
            <a:pPr algn="l" fontAlgn="base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⑤　委託者の印鑑証明書（</a:t>
            </a:r>
            <a:r>
              <a:rPr lang="en-US" altLang="ja-JP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ヶ月以内に発行されたもの）</a:t>
            </a:r>
          </a:p>
          <a:p>
            <a:pPr algn="l" fontAlgn="base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⑥　受託者の住民票</a:t>
            </a:r>
          </a:p>
          <a:p>
            <a:pPr algn="l" fontAlgn="base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⑦　委託者の実印と受託者の認印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DFF0B92-E136-39A0-1B5E-58718608E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235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8D073B-A7A1-1C30-899A-86972F3B661E}"/>
              </a:ext>
            </a:extLst>
          </p:cNvPr>
          <p:cNvSpPr txBox="1"/>
          <p:nvPr/>
        </p:nvSpPr>
        <p:spPr>
          <a:xfrm>
            <a:off x="412377" y="259976"/>
            <a:ext cx="92515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３．信託口座の開設について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信託法３４条の分別管理義務には、不動産の登記以外に金銭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ついて受託者の固有財産とは区別できる信託専用の口座を開設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する必要があります。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家族信託での口座開設には、受託者名義の信託専用口座や信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託財産として隔離された信託口口座があります。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信託口口座（倒産隔離機能など）を開設することが望ましい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が、口座開設に条件（例：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万円以上等）があったり、地域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には取扱いできる金融機関が少ないなどの課題がります。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受託者名義の信託専用の口座は、開設しやすく費用もかから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ないことから開設が容易な利点がありますが、倒産隔離機能が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無いことと、受託者が死亡した場合、受託者個人名義のため相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続財産の対象となり、後継受託者に引継げない等の課題があり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D86A4CC-00B0-B7BB-85D6-BECCAE492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654" y="2599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F295A4-D793-EBDE-CE80-D8F5CD373B57}"/>
              </a:ext>
            </a:extLst>
          </p:cNvPr>
          <p:cNvSpPr txBox="1"/>
          <p:nvPr/>
        </p:nvSpPr>
        <p:spPr>
          <a:xfrm>
            <a:off x="537882" y="251012"/>
            <a:ext cx="91350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）信託専用口座への対策について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信託専用口座申込時に以下の内容について金融機関に依頼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することにより、信託専用口座であることを第三者にも明ら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かにすることができます。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受託者自身の口座と分別できる肩書を付けた口座作成を依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頼すること。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委託者（氏名）　受託者（氏名）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キャッシュカードの発行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受託者が亡くなった際、相続を証する書面を不要として、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受託者の死亡がわかる書類と当初受託者が指定した後継受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託者の書面及び身分証明書の提示等で受託者の変更ができ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受託者個人の口座が差押を受けても、信託専用の口座はそ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の影響を受けないこと。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①～➂までは、金融機関と折衝して認めてもらうことが望ま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しい。できれれば④まで。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8AEC16C-8665-5CBB-2B1F-8B8722C3F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4619" y="251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9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A7DA2E-F06C-7499-52D1-E3F4E56868A5}"/>
              </a:ext>
            </a:extLst>
          </p:cNvPr>
          <p:cNvSpPr txBox="1"/>
          <p:nvPr/>
        </p:nvSpPr>
        <p:spPr>
          <a:xfrm>
            <a:off x="250346" y="257652"/>
            <a:ext cx="956534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</a:t>
            </a:r>
            <a:r>
              <a:rPr lang="ja-JP" altLang="en-US" sz="28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信託開始当初受託者がするべきことについて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家族信託は財産の所有者である委託者がその財産を受託者に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託し、受託者が管理・処分等を行うことができる財産管理の一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つの手法です。受託者は家族の大切な財産の管理・処分等を任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されることとなるため、その責任は重大です。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最初に、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信託契約が締結され、家族信託が開始されたら、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</a:t>
            </a:r>
            <a:endParaRPr lang="en-US" altLang="ja-JP" sz="2400" b="1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託者はまずなにをすればよいのか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について説明します。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）信託財産の分別管理</a:t>
            </a:r>
            <a:endParaRPr kumimoji="1"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➀　不動産の所有権移転登記及び信託登記（</a:t>
            </a:r>
            <a:r>
              <a:rPr kumimoji="1" lang="en-US" altLang="ja-JP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項参照）</a:t>
            </a:r>
            <a:endParaRPr kumimoji="1"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現金に対する専用口座開設と現金の移動（</a:t>
            </a:r>
            <a:r>
              <a:rPr kumimoji="1" lang="en-US" altLang="ja-JP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項参照）</a:t>
            </a:r>
            <a:endParaRPr kumimoji="1"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口座を開設したら、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委託者の現金を移動させる必要がありま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　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これらの口座に現金が預け入れられていない限り、分別管理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をしたことにはならないので、信託開始後は速やかに移動させ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る必要があります。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D57866C-21A5-C0B1-8978-90F1721AC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6125" y="293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5A8CF5-B869-8245-C98E-58184F633D53}"/>
              </a:ext>
            </a:extLst>
          </p:cNvPr>
          <p:cNvSpPr txBox="1"/>
          <p:nvPr/>
        </p:nvSpPr>
        <p:spPr>
          <a:xfrm>
            <a:off x="286871" y="106228"/>
            <a:ext cx="933225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）各種契約の変更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火災保険等の名義変更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建物には火災保険や地震保険などが掛けられていることがほ</a:t>
            </a:r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とんどかと思いますので、それらの契約者の名義を委託者から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受託者に変更する必要があります。</a:t>
            </a:r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信託財産がアパートなどの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場合も名義変更が必要となります。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これを怠ると万が一の場合に保険金が給付されなくなるおそ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れがあります。なお、受託者が名義変更を怠ったために保険金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が給付されなかった場合、受託者は受益者の請求により損害賠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償責任を負います（信託法第40条）。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引落口座の変更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建物が信託財産になると、固定資産税や水道光熱費などを支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払う義務も受託者が引き継ぎます。それらが委託者名義の口座　　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から自動引落になっている場合は、引落口座を信託用の口座に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変更します。なお、受託者自身の負担とならないよう、それら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の支払いに充てる十分な金銭を信託財産としておく必要があり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ます。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E73879F-9800-4474-FD46-172437C4C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8266" y="1062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6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E65653-5CAB-83F6-ED56-087AC9F3C352}"/>
              </a:ext>
            </a:extLst>
          </p:cNvPr>
          <p:cNvSpPr txBox="1"/>
          <p:nvPr/>
        </p:nvSpPr>
        <p:spPr>
          <a:xfrm rot="10800000" flipV="1">
            <a:off x="286870" y="150825"/>
            <a:ext cx="961913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信託財産に賃貸不動産が含まれる場合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信託財産に賃貸不動産が含まれていた場合、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賃借人からの賃</a:t>
            </a:r>
            <a:endParaRPr lang="en-US" altLang="ja-JP" sz="2400" b="1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料等の振込先や管理会社との間に締結している管理委託契約を</a:t>
            </a:r>
            <a:endParaRPr lang="en-US" altLang="ja-JP" sz="2400" b="1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変更する必要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がありますが、この場合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つのケースが考えられ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賃貸不動産を委託者が直接管理している場合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賃借人からオーナーである委託者に直接賃料等が振り込まれ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ていた場合、信託契約後は賃借人 → 受託者 → オーナー</a:t>
            </a:r>
            <a:r>
              <a:rPr kumimoji="0" lang="ja-JP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（受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益者）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の流れになります。よって、</a:t>
            </a:r>
            <a:r>
              <a:rPr kumimoji="0" lang="ja-JP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委託者と同行するなどして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賃借人に振込口座変更の依頼を出す必要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があります。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管理会社が賃貸不動産を管理している場合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賃料等の流れが賃借人 → 管理会社 → オーナーだった場合、</a:t>
            </a:r>
            <a:r>
              <a:rPr kumimoji="0" lang="ja-JP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信託契約後は賃借人 → 管理会社 → 受託者 → オーナー</a:t>
            </a:r>
            <a:r>
              <a:rPr kumimoji="0" lang="ja-JP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（受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益者）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となります。賃借人としては賃料等の振込先は管理会社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で変更はありませんので、賃料等の振込先を変更する必要はあ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りません。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1337DE8-1D47-C45B-1026-1DC97DE27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5607" y="737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5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B4D4A4-3BFE-90FB-2941-F27B39FEB01F}"/>
              </a:ext>
            </a:extLst>
          </p:cNvPr>
          <p:cNvSpPr txBox="1"/>
          <p:nvPr/>
        </p:nvSpPr>
        <p:spPr>
          <a:xfrm>
            <a:off x="349624" y="268941"/>
            <a:ext cx="9421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ja-JP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ただし、</a:t>
            </a:r>
            <a:r>
              <a:rPr kumimoji="0" lang="ja-JP" altLang="ja-JP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管理会社との間の管理委託契約は受託者が新たに締結</a:t>
            </a:r>
            <a:endParaRPr kumimoji="0" lang="en-US" altLang="ja-JP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0" lang="ja-JP" altLang="ja-JP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する必要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があります。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また、固定資産税や水道光熱費などと同様に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敷金や保証金の返</a:t>
            </a:r>
            <a:endParaRPr lang="en-US" altLang="ja-JP" sz="2400" b="1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還も受託者の義務となりますので、それらに充てる十分な金銭を　</a:t>
            </a:r>
            <a:endParaRPr lang="en-US" altLang="ja-JP" sz="2400" b="1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信託財産としておく必要があります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7A84213-64C2-E971-FDAA-E2F49074D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6894" y="755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5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BAC986-965B-4A98-8D40-3A93BD1B0832}"/>
              </a:ext>
            </a:extLst>
          </p:cNvPr>
          <p:cNvSpPr txBox="1"/>
          <p:nvPr/>
        </p:nvSpPr>
        <p:spPr>
          <a:xfrm>
            <a:off x="381000" y="304800"/>
            <a:ext cx="907542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１．信託法に規定されている受託者について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家族信託における受託者は、財産の管理・運用・処分など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重要な役割をはたすとともに、委託者・受益者の監督対象と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なるため様々な条項が必要となります。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）受託者の定義（信法２条５項）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信託行為の定めに従い、信託財産に属する財産管理又は処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分及びその他信託の目的の達成のために必要な行為をすべき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義務を負う。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）受託者の資格等による制限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➀　受託者資格（信法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未成年者又は成年被後見人若しくは被保佐人を受託者とす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るこはできない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F7E20E-ED04-26CA-2B7C-0658D09E1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2031" y="3541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8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E00786-8FE0-4B47-8A9E-AA34CBD92C5E}"/>
              </a:ext>
            </a:extLst>
          </p:cNvPr>
          <p:cNvSpPr txBox="1"/>
          <p:nvPr/>
        </p:nvSpPr>
        <p:spPr>
          <a:xfrm>
            <a:off x="324091" y="201322"/>
            <a:ext cx="942179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受託者の利益享受の禁止（信法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受益者としての信託の利益を享受する場合を除き、信託の利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益を享受することができない。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）受託者の権限の範囲（信法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原則として、①管理行為、②処分行為、③権利取得行為、④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債務負担行為、⑤訴訟行為を行う権限を有する。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但し、信託行為により制限を加えることができる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）受託者の義務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➀　信託事務の処理の第三者への委託（信法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28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信託事務の処理の委託における第三者の選任及び監督に関す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る義務（信法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➂　信託事務遂行義務（信法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受託者は、信託の本旨に従い、信託事務を処理しなければな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らない。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62ADAA1-ABB8-399A-73BB-51C0D6D39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9749" y="2013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2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3C50833-23DB-44D9-B87F-A42342B866E9}"/>
              </a:ext>
            </a:extLst>
          </p:cNvPr>
          <p:cNvSpPr txBox="1"/>
          <p:nvPr/>
        </p:nvSpPr>
        <p:spPr>
          <a:xfrm>
            <a:off x="428263" y="277792"/>
            <a:ext cx="93407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善管注意義務（信法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但し、信託行為の定めにより、善管注意義務を加重、軽減で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きる。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⑤　忠実義務（信法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受益者のため忠実に信託事務の処理その他の行為をしなけれ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ばならない。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⑥　利益相反行為等の制限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ｱ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利益相反取引の禁止（禁止事項列挙）（信法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ｲ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競合行為の禁止（信法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⑦　公平義務（信法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複数の受益者がいる場合の、職務を公平に行う義務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⑧　分別管理義務（信法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ｱ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不動産の信託登記義務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ｲ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動産について、固有財産と外形上区別できる状態での保管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義務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＊分別管理義務については、後記項番で詳細に解説します。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4FEECF6-C34D-B2EE-D221-2BFFE3F05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6360" y="1992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8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C73E18-EB19-4D68-8775-085AE69AD6D5}"/>
              </a:ext>
            </a:extLst>
          </p:cNvPr>
          <p:cNvSpPr txBox="1"/>
          <p:nvPr/>
        </p:nvSpPr>
        <p:spPr>
          <a:xfrm>
            <a:off x="428264" y="460506"/>
            <a:ext cx="928289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ｳ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金銭、預金債権について、計算を明らかにする方法で管理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する義務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⑨　信託事務処理状況などの報告義務（信法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36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委託者又は受益者は報告を求めることができる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）受託者の権利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➀　信託財産からの費用償還等（信法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48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 　費用償還（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項）、前払い（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を受けることができる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受託者の信託報酬（信法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信託行為に定めがある場合に限る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）受託者の変更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➀　受託者の任務終了事由（信法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56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F9F3053-E70A-8C8F-1AB3-C345E7A10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8572" y="952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4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69E22C-BBBD-4E23-B398-3EF62A367C73}"/>
              </a:ext>
            </a:extLst>
          </p:cNvPr>
          <p:cNvSpPr txBox="1"/>
          <p:nvPr/>
        </p:nvSpPr>
        <p:spPr>
          <a:xfrm>
            <a:off x="421511" y="450518"/>
            <a:ext cx="91970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新受託者の選任（信法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ｱ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委託者及び受益者の合意による選任（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ｲ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利害関係人による裁判所への申立て（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➂　信託に関する権利義務の承継等（信法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新受託者は、その時に存する信託に関する権利義務を前受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託者から承継したものみなす。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承継された債務に関する前受託者及び新受託者の責任（信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76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77BF031-C3B7-75C6-AE2E-59C6A147A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2243" y="206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58EA7E-EA5D-40ED-963D-776E84F1584D}"/>
              </a:ext>
            </a:extLst>
          </p:cNvPr>
          <p:cNvSpPr txBox="1"/>
          <p:nvPr/>
        </p:nvSpPr>
        <p:spPr>
          <a:xfrm>
            <a:off x="295835" y="254981"/>
            <a:ext cx="952948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２．信託不動産の登記について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信託法３４条の分別管理義務には信託不動産の登記があります。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受託者の信託不動産で必要となる登記は、所有権移転登記と信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託登記の２種類があります。実際の手続きでは、２つの登記を同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時に行うこととなります。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）所有権移転登記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登記簿上は財産の管理権・処分権がある受託者が所有してい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るものとみなされ、形式的な所有権移転登記を行うこととなり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権利に関する登記は不動産登記法で共同申請が規定され、原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則として登記権利者・登記義務者が共同して行うこととなりま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家族信託における不動産登記でも、委託者と受託者（一般的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には親と子の場合が多い）が共同して申請を行います。　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D0178D3-950E-9D15-ECCB-8F10F0D31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1184" y="1544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136A23-1BE6-B739-801C-0DD54FFF3C21}"/>
              </a:ext>
            </a:extLst>
          </p:cNvPr>
          <p:cNvSpPr txBox="1"/>
          <p:nvPr/>
        </p:nvSpPr>
        <p:spPr>
          <a:xfrm>
            <a:off x="448235" y="179290"/>
            <a:ext cx="927847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）信託登記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所有権移転登記と違って信託登記は受託者が単独でできま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すが、信託法によって義務化されているので必ず行わなけれ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ばなりません。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また信託登記をすることによって、当該財産が信託財産に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属することを第三者に対抗することができます。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信託登記における登記事項は法律で規定されており、次の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項目の登記が必要となります。（不登記法９７条）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➀　</a:t>
            </a:r>
            <a:r>
              <a:rPr lang="ja-JP" altLang="en-US" sz="2400" b="1" i="0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委託者、受託者及び受益者の氏名又は名称及び住所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受益者の指定に関する条件又は受益者を定める方法の定</a:t>
            </a:r>
            <a:endParaRPr lang="en-US" altLang="ja-JP" sz="2400" b="1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めがあるときはその定め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➂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信託管理人があるときはその氏名又は名称及び住所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受益者代理人があるときはその氏名又は名称及び住所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⑤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受益証券発行信託であるときはその旨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⑥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受益者の定めのない信託であるときはその旨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⑦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公益信託であるときはその旨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b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27F2E44-E842-EB4C-BA0E-9AA476BB9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0760" y="917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2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9F7D08-62DB-565F-91B9-669E1232A4EB}"/>
              </a:ext>
            </a:extLst>
          </p:cNvPr>
          <p:cNvSpPr txBox="1"/>
          <p:nvPr/>
        </p:nvSpPr>
        <p:spPr>
          <a:xfrm>
            <a:off x="383987" y="107305"/>
            <a:ext cx="9341224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⑧　</a:t>
            </a:r>
            <a:r>
              <a:rPr lang="ja-JP" altLang="en-US" sz="2400" b="1" i="0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信託の目的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⑨　</a:t>
            </a:r>
            <a:r>
              <a:rPr lang="ja-JP" altLang="en-US" sz="2400" b="1" i="0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信託財産の管理方法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⑩　</a:t>
            </a:r>
            <a:r>
              <a:rPr lang="ja-JP" altLang="en-US" sz="2400" b="1" i="0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信託の終了の事由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⑪　</a:t>
            </a:r>
            <a:r>
              <a:rPr lang="ja-JP" altLang="en-US" sz="2400" b="1" i="0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その他の信託の条項</a:t>
            </a:r>
            <a:endParaRPr lang="en-US" altLang="ja-JP" sz="2400" b="1" i="0" u="sng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上記以外の項目は登記義務がないので登記しなくても構いま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せん。信託契約書に記載された事項であっても、上記に該当し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なければ登記をしないことも可能です。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家族信託で将来の認知症対策として信託契約を締結して、不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動産の登記を行う場合は、➀⑧⑨⑩⑪番を登記する形になるこ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とが多いでしょう。</a:t>
            </a:r>
            <a:endParaRPr lang="en-US" altLang="ja-JP" sz="2400" b="1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家族信託は「現在」だけでなく「将来」まで効力が及ぶので、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将来必要と想定されることを信託契約書から登記へと反映させ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ていくことが必要となります。</a:t>
            </a:r>
          </a:p>
          <a:p>
            <a:pPr algn="l" fontAlgn="base"/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例えば、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信託不動産の売却について受益者代理人の同意を要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すると定めた場合や信託した金銭を用いて、アパートを建設す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ることなどを想定される場合など必要な処分制限事項を登記事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項として記載しておく必要があります。</a:t>
            </a:r>
            <a:endParaRPr lang="en-US" altLang="ja-JP" sz="2400" b="1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ED541F2-A34E-D2FC-8168-F760BC12D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318" y="2441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2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592</TotalTime>
  <Words>2823</Words>
  <Application>Microsoft Office PowerPoint</Application>
  <PresentationFormat>A4 210 x 297 mm</PresentationFormat>
  <Paragraphs>235</Paragraphs>
  <Slides>18</Slides>
  <Notes>0</Notes>
  <HiddenSlides>0</HiddenSlides>
  <MMClips>18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UD デジタル 教科書体 N-R</vt:lpstr>
      <vt:lpstr>Arial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10</cp:revision>
  <dcterms:created xsi:type="dcterms:W3CDTF">2022-04-29T03:05:30Z</dcterms:created>
  <dcterms:modified xsi:type="dcterms:W3CDTF">2022-05-07T00:58:31Z</dcterms:modified>
</cp:coreProperties>
</file>