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3" r:id="rId2"/>
    <p:sldId id="276" r:id="rId3"/>
    <p:sldId id="277" r:id="rId4"/>
    <p:sldId id="278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ugamura-m@outlook.jp" initials="t" lastIdx="1" clrIdx="0">
    <p:extLst>
      <p:ext uri="{19B8F6BF-5375-455C-9EA6-DF929625EA0E}">
        <p15:presenceInfo xmlns:p15="http://schemas.microsoft.com/office/powerpoint/2012/main" userId="cbf932051ab9ef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1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6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55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0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0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18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07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55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17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68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5EA5E981-0152-4D2D-A86F-AF0977DCD207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787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82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EA5E981-0152-4D2D-A86F-AF0977DCD207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37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AD1903F-C6ED-40FD-B552-3C32F5ABB1DC}"/>
              </a:ext>
            </a:extLst>
          </p:cNvPr>
          <p:cNvSpPr/>
          <p:nvPr/>
        </p:nvSpPr>
        <p:spPr>
          <a:xfrm>
            <a:off x="738714" y="2322465"/>
            <a:ext cx="82638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ja-JP" alt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３</a:t>
            </a:r>
            <a:r>
              <a:rPr kumimoji="1" lang="en-US" altLang="ja-JP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.</a:t>
            </a:r>
            <a:r>
              <a:rPr kumimoji="1" lang="ja-JP" alt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遺留分制度の見直し</a:t>
            </a:r>
            <a:endParaRPr kumimoji="1" lang="en-US" altLang="ja-JP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ctr"/>
            <a:r>
              <a:rPr kumimoji="1" lang="ja-JP" altLang="en-US" sz="48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kumimoji="1" lang="en-US" altLang="ja-JP" sz="48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2019.7.1</a:t>
            </a:r>
            <a:r>
              <a:rPr kumimoji="1" lang="ja-JP" alt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施行）</a:t>
            </a:r>
            <a:endParaRPr lang="ja-JP" alt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805EDC0-4FB9-4937-9AAB-C873DAF8A32C}"/>
              </a:ext>
            </a:extLst>
          </p:cNvPr>
          <p:cNvSpPr/>
          <p:nvPr/>
        </p:nvSpPr>
        <p:spPr>
          <a:xfrm>
            <a:off x="267089" y="6471081"/>
            <a:ext cx="93718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E3AF11E0-0EC4-4075-AF88-B6604D2053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23604" y="25808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9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CCE0FC-FFE8-44D4-B828-E1839E8F3647}"/>
              </a:ext>
            </a:extLst>
          </p:cNvPr>
          <p:cNvSpPr txBox="1"/>
          <p:nvPr/>
        </p:nvSpPr>
        <p:spPr>
          <a:xfrm>
            <a:off x="248575" y="195309"/>
            <a:ext cx="958788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１．遺留分制度の見直し（民</a:t>
            </a:r>
            <a:r>
              <a:rPr kumimoji="1" lang="en-US" altLang="ja-JP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1046</a:t>
            </a:r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条：</a:t>
            </a:r>
            <a:r>
              <a:rPr kumimoji="1" lang="en-US" altLang="ja-JP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2019.7.1</a:t>
            </a:r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施行）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遺留分とは、一定の相続人（遺留分権利者）について、被相続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人（亡くなった人）の財産から法律上取得することが保障されて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いる最低限の取り分のことで、被相続人の生前の贈与又は遺贈に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よっても奪われることのないものです。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kumimoji="1" lang="en-US" altLang="ja-JP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）遺留分侵害額の請求（民</a:t>
            </a:r>
            <a:r>
              <a:rPr kumimoji="1" lang="en-US" altLang="ja-JP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1046</a:t>
            </a:r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条）</a:t>
            </a:r>
            <a:endParaRPr kumimoji="1" lang="en-US" altLang="ja-JP" sz="2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遺留分侵害額の請求とは、相続において相続財産から法律上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取得することが保証されている最低限の取り分を侵害された場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合、侵害額に相当する金銭の請求をすることです。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旧法下では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、遺留分侵害額の請求は、贈与や遺贈を受けた財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産そのものを返還するという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「現物返還」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が原則であり、金銭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での支払いは例外という位置づけでしたが、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改正後は、金銭請</a:t>
            </a:r>
            <a:endParaRPr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求に一本化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されたということです。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78A747D-110B-4293-B185-C212D760F87A}"/>
              </a:ext>
            </a:extLst>
          </p:cNvPr>
          <p:cNvSpPr/>
          <p:nvPr/>
        </p:nvSpPr>
        <p:spPr>
          <a:xfrm>
            <a:off x="267089" y="6471081"/>
            <a:ext cx="93718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A1A9233F-77CB-4A87-9E8F-F0C7DBDAAA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25419" y="3250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3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2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3C4201-0935-420C-8DE5-87A0D8FEB06C}"/>
              </a:ext>
            </a:extLst>
          </p:cNvPr>
          <p:cNvSpPr txBox="1"/>
          <p:nvPr/>
        </p:nvSpPr>
        <p:spPr>
          <a:xfrm>
            <a:off x="385438" y="195309"/>
            <a:ext cx="9397753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kumimoji="1" lang="en-US" altLang="ja-JP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）遺留分算定方法の見直し（民</a:t>
            </a:r>
            <a:r>
              <a:rPr kumimoji="1" lang="en-US" altLang="ja-JP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1044</a:t>
            </a:r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条）</a:t>
            </a:r>
            <a:endParaRPr kumimoji="1" lang="en-US" altLang="ja-JP" sz="2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今回の改正により、遺留分を算定するための財産価額に算入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される生前贈与に関する規定が見直しされました。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①　相続人に対する生前贈与の価額</a:t>
            </a:r>
            <a:endParaRPr kumimoji="1" lang="en-US" altLang="ja-JP" sz="2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原則：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相続開始前</a:t>
            </a:r>
            <a:r>
              <a:rPr kumimoji="1" lang="en-US" altLang="ja-JP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年以内になされた特別受益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に該当する生前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贈与の価額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例外：贈与者、受贈者双方が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遺留分権利者に損害を加えること</a:t>
            </a:r>
            <a:endParaRPr kumimoji="1"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を知って贈与をしたとき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は、相続開始前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年以内の制限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なくすべての</a:t>
            </a:r>
            <a:r>
              <a:rPr kumimoji="1" lang="ja-JP" altLang="en-US" sz="24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特別受益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に該当する生前贈与の価額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kumimoji="1" lang="ja-JP" altLang="en-US" sz="23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＊特別受益に該当する生前贈与とは、婚姻若しくは養子縁組のた　</a:t>
            </a:r>
            <a:endParaRPr kumimoji="1" lang="en-US" altLang="ja-JP" sz="23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3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めまた生計の資本として特別受益に該当する生前贈与の価額</a:t>
            </a:r>
            <a:endParaRPr kumimoji="1" lang="en-US" altLang="ja-JP" sz="23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14B205C-D21A-4F67-9436-80D20E85DF88}"/>
              </a:ext>
            </a:extLst>
          </p:cNvPr>
          <p:cNvSpPr/>
          <p:nvPr/>
        </p:nvSpPr>
        <p:spPr>
          <a:xfrm>
            <a:off x="267089" y="6471081"/>
            <a:ext cx="93718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33BBDAE0-31EE-422A-ABF9-2AA56B53B0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87741" y="791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5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9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CD2B79-4E41-4418-BACB-52B5A649A267}"/>
              </a:ext>
            </a:extLst>
          </p:cNvPr>
          <p:cNvSpPr txBox="1"/>
          <p:nvPr/>
        </p:nvSpPr>
        <p:spPr>
          <a:xfrm>
            <a:off x="355107" y="213064"/>
            <a:ext cx="941033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②　第三者に対する生前贈与の価額</a:t>
            </a:r>
            <a:endParaRPr kumimoji="1" lang="en-US" altLang="ja-JP" sz="2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原則：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相続開始前１年以内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になされた生前贈与の価額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例外：贈与者、受贈者双方が遺留分権利者に損害を加えること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を知って贈与をしたときは、相続開始前１年以内の制限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なくすべての生前贈与の価額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52B4CBC-14E3-4530-90FB-54CD9A664CBB}"/>
              </a:ext>
            </a:extLst>
          </p:cNvPr>
          <p:cNvSpPr/>
          <p:nvPr/>
        </p:nvSpPr>
        <p:spPr>
          <a:xfrm>
            <a:off x="267089" y="6471081"/>
            <a:ext cx="93718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5AB36A9F-F957-4169-8598-DE112D5A08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53240" y="2130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2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1061</TotalTime>
  <Words>571</Words>
  <Application>Microsoft Office PowerPoint</Application>
  <PresentationFormat>A4 210 x 297 mm</PresentationFormat>
  <Paragraphs>46</Paragraphs>
  <Slides>4</Slides>
  <Notes>0</Notes>
  <HiddenSlides>0</HiddenSlides>
  <MMClips>4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UD デジタル 教科書体 N-R</vt:lpstr>
      <vt:lpstr>Calibri</vt:lpstr>
      <vt:lpstr>Calibri Light</vt:lpstr>
      <vt:lpstr>レトロスペクト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tsugamura-m@outlook.jp</dc:creator>
  <cp:lastModifiedBy>tsugamura-m@outlook.jp</cp:lastModifiedBy>
  <cp:revision>118</cp:revision>
  <dcterms:created xsi:type="dcterms:W3CDTF">2020-03-09T01:01:48Z</dcterms:created>
  <dcterms:modified xsi:type="dcterms:W3CDTF">2020-08-25T01:55:24Z</dcterms:modified>
</cp:coreProperties>
</file>