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88" r:id="rId3"/>
    <p:sldId id="267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1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E981-0152-4D2D-A86F-AF0977DCD207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00EB2D-7431-49F7-B777-33642E29D97E}"/>
              </a:ext>
            </a:extLst>
          </p:cNvPr>
          <p:cNvSpPr/>
          <p:nvPr/>
        </p:nvSpPr>
        <p:spPr>
          <a:xfrm>
            <a:off x="524042" y="1696319"/>
            <a:ext cx="91871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遺言の利用促進、相続の紛争</a:t>
            </a:r>
            <a:endParaRPr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を防止する観点から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48575" y="6479962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CD2A1A1-A213-41DE-8E16-75EDEA5F1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3779" y="26429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DFE489-672B-448F-B672-30EB304DF73E}"/>
              </a:ext>
            </a:extLst>
          </p:cNvPr>
          <p:cNvSpPr/>
          <p:nvPr/>
        </p:nvSpPr>
        <p:spPr>
          <a:xfrm>
            <a:off x="276866" y="1937461"/>
            <a:ext cx="91871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１．自筆証書遺言の方式緩和</a:t>
            </a:r>
            <a:endParaRPr kumimoji="1" lang="en-US" altLang="ja-JP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（民</a:t>
            </a:r>
            <a:r>
              <a:rPr kumimoji="1" lang="en-US" altLang="ja-JP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968</a:t>
            </a:r>
            <a:r>
              <a:rPr kumimoji="1"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2019.1.13</a:t>
            </a:r>
            <a:r>
              <a:rPr kumimoji="1"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lang="ja-JP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ja-JP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A52D6A3-E035-46EE-AB0D-18149702FAFF}"/>
              </a:ext>
            </a:extLst>
          </p:cNvPr>
          <p:cNvSpPr/>
          <p:nvPr/>
        </p:nvSpPr>
        <p:spPr>
          <a:xfrm>
            <a:off x="248575" y="6479962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5A86BA3-5F24-4ACA-8EEA-4D06C3F76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3033" y="29864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B474C4-6ACA-4BE9-A749-E279BA5E8A89}"/>
              </a:ext>
            </a:extLst>
          </p:cNvPr>
          <p:cNvSpPr txBox="1"/>
          <p:nvPr/>
        </p:nvSpPr>
        <p:spPr>
          <a:xfrm>
            <a:off x="124287" y="47885"/>
            <a:ext cx="96944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１．自筆証書遺言の方式緩和（民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968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2019.1.13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0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自筆証書遺言について、財産目録については手書きで作成する必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要がなくなりました。（パソコンで作成可）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＊ただし、財産目録の各頁に署名押印をする必要があります。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署名押印をしなければならないので、偽造も防止できます。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＊また、遺言書自体は全て自筆であることには変わりありません。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155C17-FD57-4972-B1BE-476C2803A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4" y="3195954"/>
            <a:ext cx="9038571" cy="306867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A79583-7CAB-410A-97EF-FE57C3A75DA9}"/>
              </a:ext>
            </a:extLst>
          </p:cNvPr>
          <p:cNvSpPr txBox="1"/>
          <p:nvPr/>
        </p:nvSpPr>
        <p:spPr>
          <a:xfrm>
            <a:off x="763480" y="3071674"/>
            <a:ext cx="870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《</a:t>
            </a:r>
            <a:r>
              <a:rPr kumimoji="1" lang="ja-JP" altLang="en-US" dirty="0"/>
              <a:t>自筆</a:t>
            </a:r>
            <a:r>
              <a:rPr kumimoji="1" lang="en-US" altLang="ja-JP" dirty="0"/>
              <a:t>》</a:t>
            </a:r>
            <a:r>
              <a:rPr kumimoji="1" lang="ja-JP" altLang="en-US" dirty="0"/>
              <a:t>　　　　　　　　　　　　　　　　　　　　</a:t>
            </a:r>
            <a:r>
              <a:rPr kumimoji="1" lang="en-US" altLang="ja-JP" dirty="0"/>
              <a:t>《</a:t>
            </a:r>
            <a:r>
              <a:rPr kumimoji="1" lang="ja-JP" altLang="en-US" dirty="0"/>
              <a:t>パソコン作成</a:t>
            </a:r>
            <a:r>
              <a:rPr kumimoji="1" lang="en-US" altLang="ja-JP" dirty="0"/>
              <a:t>》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C5432E8-3217-4A0A-BE57-96D2D92CFE64}"/>
              </a:ext>
            </a:extLst>
          </p:cNvPr>
          <p:cNvSpPr/>
          <p:nvPr/>
        </p:nvSpPr>
        <p:spPr>
          <a:xfrm>
            <a:off x="248575" y="6479962"/>
            <a:ext cx="93718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0AA3CC6-30B5-4DEF-B49D-57764782F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84922" y="401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1031</TotalTime>
  <Words>211</Words>
  <Application>Microsoft Office PowerPoint</Application>
  <PresentationFormat>A4 210 x 297 mm</PresentationFormat>
  <Paragraphs>24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110</cp:revision>
  <dcterms:created xsi:type="dcterms:W3CDTF">2020-03-09T01:01:48Z</dcterms:created>
  <dcterms:modified xsi:type="dcterms:W3CDTF">2020-08-20T01:08:57Z</dcterms:modified>
</cp:coreProperties>
</file>