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61" r:id="rId2"/>
    <p:sldId id="29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663300"/>
    <a:srgbClr val="003399"/>
    <a:srgbClr val="3333FF"/>
    <a:srgbClr val="0099FF"/>
    <a:srgbClr val="3399FF"/>
    <a:srgbClr val="000000"/>
    <a:srgbClr val="33CCFF"/>
    <a:srgbClr val="CC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74" autoAdjust="0"/>
    <p:restoredTop sz="94660"/>
  </p:normalViewPr>
  <p:slideViewPr>
    <p:cSldViewPr snapToGrid="0">
      <p:cViewPr>
        <p:scale>
          <a:sx n="88" d="100"/>
          <a:sy n="88" d="100"/>
        </p:scale>
        <p:origin x="15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3B55-E72A-46C5-BA4D-A60A690974CD}" type="datetimeFigureOut">
              <a:rPr kumimoji="1" lang="ja-JP" altLang="en-US" smtClean="0"/>
              <a:t>2021/2/6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9C69-7FA0-4135-83DC-FAF4C8223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07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3B55-E72A-46C5-BA4D-A60A690974CD}" type="datetimeFigureOut">
              <a:rPr kumimoji="1" lang="ja-JP" altLang="en-US" smtClean="0"/>
              <a:t>2021/2/6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9C69-7FA0-4135-83DC-FAF4C8223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66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3B55-E72A-46C5-BA4D-A60A690974CD}" type="datetimeFigureOut">
              <a:rPr kumimoji="1" lang="ja-JP" altLang="en-US" smtClean="0"/>
              <a:t>2021/2/6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9C69-7FA0-4135-83DC-FAF4C8223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129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3B55-E72A-46C5-BA4D-A60A690974CD}" type="datetimeFigureOut">
              <a:rPr kumimoji="1" lang="ja-JP" altLang="en-US" smtClean="0"/>
              <a:t>2021/2/6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9C69-7FA0-4135-83DC-FAF4C8223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76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3B55-E72A-46C5-BA4D-A60A690974CD}" type="datetimeFigureOut">
              <a:rPr kumimoji="1" lang="ja-JP" altLang="en-US" smtClean="0"/>
              <a:t>2021/2/6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9C69-7FA0-4135-83DC-FAF4C8223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14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3B55-E72A-46C5-BA4D-A60A690974CD}" type="datetimeFigureOut">
              <a:rPr kumimoji="1" lang="ja-JP" altLang="en-US" smtClean="0"/>
              <a:t>2021/2/6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9C69-7FA0-4135-83DC-FAF4C8223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463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3B55-E72A-46C5-BA4D-A60A690974CD}" type="datetimeFigureOut">
              <a:rPr kumimoji="1" lang="ja-JP" altLang="en-US" smtClean="0"/>
              <a:t>2021/2/6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9C69-7FA0-4135-83DC-FAF4C8223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22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3B55-E72A-46C5-BA4D-A60A690974CD}" type="datetimeFigureOut">
              <a:rPr kumimoji="1" lang="ja-JP" altLang="en-US" smtClean="0"/>
              <a:t>2021/2/6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9C69-7FA0-4135-83DC-FAF4C8223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72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3B55-E72A-46C5-BA4D-A60A690974CD}" type="datetimeFigureOut">
              <a:rPr kumimoji="1" lang="ja-JP" altLang="en-US" smtClean="0"/>
              <a:t>2021/2/6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9C69-7FA0-4135-83DC-FAF4C8223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91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E5583B55-E72A-46C5-BA4D-A60A690974CD}" type="datetimeFigureOut">
              <a:rPr kumimoji="1" lang="ja-JP" altLang="en-US" smtClean="0"/>
              <a:t>2021/2/6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689C69-7FA0-4135-83DC-FAF4C8223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04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337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83B55-E72A-46C5-BA4D-A60A690974CD}" type="datetimeFigureOut">
              <a:rPr kumimoji="1" lang="ja-JP" altLang="en-US" smtClean="0"/>
              <a:t>2021/2/6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89C69-7FA0-4135-83DC-FAF4C8223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528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5583B55-E72A-46C5-BA4D-A60A690974CD}" type="datetimeFigureOut">
              <a:rPr kumimoji="1" lang="ja-JP" altLang="en-US" smtClean="0"/>
              <a:t>2021/2/6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E689C69-7FA0-4135-83DC-FAF4C82233A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1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C6FB2A2-6044-4BF6-895A-7BC1CC767B26}"/>
              </a:ext>
            </a:extLst>
          </p:cNvPr>
          <p:cNvSpPr/>
          <p:nvPr/>
        </p:nvSpPr>
        <p:spPr>
          <a:xfrm>
            <a:off x="628739" y="2515372"/>
            <a:ext cx="86485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２０２５年問題について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D89DE5DF-19CC-4B58-B8EB-AAF38EF46A5B}"/>
              </a:ext>
            </a:extLst>
          </p:cNvPr>
          <p:cNvCxnSpPr>
            <a:cxnSpLocks/>
          </p:cNvCxnSpPr>
          <p:nvPr/>
        </p:nvCxnSpPr>
        <p:spPr>
          <a:xfrm>
            <a:off x="292965" y="4136991"/>
            <a:ext cx="92150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805EDC0-4FB9-4937-9AAB-C873DAF8A32C}"/>
              </a:ext>
            </a:extLst>
          </p:cNvPr>
          <p:cNvSpPr/>
          <p:nvPr/>
        </p:nvSpPr>
        <p:spPr>
          <a:xfrm>
            <a:off x="278978" y="6497713"/>
            <a:ext cx="934804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E064E903-6B24-4A17-9CFA-207A2EC99C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39660" y="27186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0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361F9CC-CA42-463B-B545-D48686B303BB}"/>
              </a:ext>
            </a:extLst>
          </p:cNvPr>
          <p:cNvSpPr/>
          <p:nvPr/>
        </p:nvSpPr>
        <p:spPr>
          <a:xfrm>
            <a:off x="150921" y="243512"/>
            <a:ext cx="9604158" cy="63709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超高齢化社会と言われる２０２５年問題。</a:t>
            </a:r>
            <a:endParaRPr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団塊の世代（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1947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～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1949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生まれ）が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75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歳以上の後期高齢者とな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り、医療や介護などの社会保障費の増大が懸念される問題です。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2025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年には、団塊の世代が約</a:t>
            </a:r>
            <a:r>
              <a:rPr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2,200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万人を超えると予想されてお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り、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国民の</a:t>
            </a:r>
            <a:r>
              <a:rPr lang="en-US" altLang="ja-JP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4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人に</a:t>
            </a:r>
            <a:r>
              <a:rPr lang="en-US" altLang="ja-JP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人が</a:t>
            </a:r>
            <a:r>
              <a:rPr lang="en-US" altLang="ja-JP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75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歳以上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という、超高齢社会に突入します。</a:t>
            </a:r>
          </a:p>
          <a:p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認知症の方も、２０１５年では５００万人が２０２５年推計で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は７００万人となり、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６５歳以上の</a:t>
            </a:r>
            <a:r>
              <a:rPr lang="en-US" altLang="ja-JP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5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人に</a:t>
            </a:r>
            <a:r>
              <a:rPr lang="en-US" altLang="ja-JP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人が認知症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を発症する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と推計されています。 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また、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年間１３４万人</a:t>
            </a:r>
            <a:r>
              <a:rPr lang="en-US" altLang="ja-JP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(H29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）が亡くなる「大相続時代」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の到来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で、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約４０年ぶりに法制度も大きく見直され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ました。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遺産分割をより円滑にできる環境整備だけでなく、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夫を失った</a:t>
            </a:r>
            <a:endParaRPr lang="en-US" altLang="ja-JP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高齢者の妻への生活への配慮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など「老老相続」がもたらす問題に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も対応する改正となっています。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lang="ja-JP" altLang="en-US" sz="24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805EDC0-4FB9-4937-9AAB-C873DAF8A32C}"/>
              </a:ext>
            </a:extLst>
          </p:cNvPr>
          <p:cNvSpPr/>
          <p:nvPr/>
        </p:nvSpPr>
        <p:spPr>
          <a:xfrm>
            <a:off x="278978" y="6479956"/>
            <a:ext cx="934804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23C1A540-D4B1-4CEB-9AD8-15A161C583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73162" y="2804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3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レトロスペクト</Template>
  <TotalTime>1062</TotalTime>
  <Words>264</Words>
  <Application>Microsoft Office PowerPoint</Application>
  <PresentationFormat>A4 210 x 297 mm</PresentationFormat>
  <Paragraphs>20</Paragraphs>
  <Slides>2</Slides>
  <Notes>0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UD デジタル 教科書体 N-R</vt:lpstr>
      <vt:lpstr>Calibri</vt:lpstr>
      <vt:lpstr>Calibri Light</vt:lpstr>
      <vt:lpstr>レトロスペクト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tsugamura-m@outlook.jp</dc:creator>
  <cp:lastModifiedBy>tsugamura-m@outlook.jp</cp:lastModifiedBy>
  <cp:revision>104</cp:revision>
  <dcterms:created xsi:type="dcterms:W3CDTF">2020-02-03T01:43:20Z</dcterms:created>
  <dcterms:modified xsi:type="dcterms:W3CDTF">2021-02-06T01:56:51Z</dcterms:modified>
</cp:coreProperties>
</file>