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0" r:id="rId2"/>
    <p:sldId id="269" r:id="rId3"/>
    <p:sldId id="272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gamura-m@outlook.jp" initials="t" lastIdx="1" clrIdx="0">
    <p:extLst>
      <p:ext uri="{19B8F6BF-5375-455C-9EA6-DF929625EA0E}">
        <p15:presenceInfo xmlns:p15="http://schemas.microsoft.com/office/powerpoint/2012/main" userId="cbf932051ab9ef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5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0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8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07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55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17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68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87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8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7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F94F77D-8CE7-4D24-B4BD-64337908480F}"/>
              </a:ext>
            </a:extLst>
          </p:cNvPr>
          <p:cNvSpPr/>
          <p:nvPr/>
        </p:nvSpPr>
        <p:spPr>
          <a:xfrm>
            <a:off x="0" y="1955254"/>
            <a:ext cx="9725739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３．法定相続情報証明制度</a:t>
            </a:r>
            <a:endParaRPr kumimoji="1" lang="en-US" altLang="ja-JP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kumimoji="1" lang="ja-JP" alt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（不登記規則：</a:t>
            </a:r>
            <a:r>
              <a:rPr kumimoji="1" lang="en-US" altLang="ja-JP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2017.5.29</a:t>
            </a:r>
            <a:r>
              <a:rPr kumimoji="1" lang="ja-JP" alt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lang="ja-JP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67089" y="6497712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04334CC-3259-4BCC-A98E-86CE23C09C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23073" y="2199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C752602-3182-449E-8FA7-8E637D7DB61D}"/>
              </a:ext>
            </a:extLst>
          </p:cNvPr>
          <p:cNvSpPr/>
          <p:nvPr/>
        </p:nvSpPr>
        <p:spPr>
          <a:xfrm>
            <a:off x="224590" y="179690"/>
            <a:ext cx="945682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7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１．法定相続情報証明制度（不登記規則：</a:t>
            </a:r>
            <a:r>
              <a:rPr kumimoji="1" lang="en-US" altLang="ja-JP" sz="27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2017.5.29</a:t>
            </a:r>
            <a:r>
              <a:rPr kumimoji="1" lang="ja-JP" altLang="en-US" sz="27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7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全国の法務局において、各種相続手続に利用することができる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「法定相続情報証明制度」が開始され、この制度を利用すること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で、各種相続手続きでその都度、関係者の戸籍謄本等を何度も出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し直す必要がなくなりました。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この制度を利用するメリットがある方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・名義変更や解約の手続きが必要な相続財産が複数ある方。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戸籍謄本一式の原本の提出が求められる相続手続を複数の機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関で行わなければならない際に、できるだけ費用を掛けず、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かつ、短期間で行えるメリットがあります。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）名義変更が必要な財産の例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・不動産（土地・建物）　　　　・預金口座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・自動車　　　　・株式　　　　・有価証券等</a:t>
            </a:r>
          </a:p>
          <a:p>
            <a:endParaRPr lang="ja-JP" altLang="en-US" sz="24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F1E7C7-ADBE-4657-B93A-D7D38188969B}"/>
              </a:ext>
            </a:extLst>
          </p:cNvPr>
          <p:cNvSpPr/>
          <p:nvPr/>
        </p:nvSpPr>
        <p:spPr>
          <a:xfrm>
            <a:off x="267089" y="6497712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195B588-032B-4BBA-B1C4-EBC574BB5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1547" y="5301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7DC35F8-6B9F-43AB-B2BC-D46F12A0E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" y="507382"/>
            <a:ext cx="5075535" cy="58637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7FC118-C0A0-46AD-8E2B-5A87D9AD0AE0}"/>
              </a:ext>
            </a:extLst>
          </p:cNvPr>
          <p:cNvSpPr txBox="1"/>
          <p:nvPr/>
        </p:nvSpPr>
        <p:spPr>
          <a:xfrm>
            <a:off x="375895" y="4571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）法定相続情報一覧図の写しのイメージ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C09AE0-2D4B-406A-8774-4EDC08FE1AF2}"/>
              </a:ext>
            </a:extLst>
          </p:cNvPr>
          <p:cNvSpPr txBox="1"/>
          <p:nvPr/>
        </p:nvSpPr>
        <p:spPr>
          <a:xfrm>
            <a:off x="7057749" y="237494"/>
            <a:ext cx="3604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《</a:t>
            </a:r>
            <a:r>
              <a:rPr kumimoji="1" lang="ja-JP" altLang="en-US" sz="22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手続き</a:t>
            </a:r>
            <a:r>
              <a:rPr kumimoji="1" lang="en-US" altLang="ja-JP" sz="22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》</a:t>
            </a:r>
            <a:endParaRPr kumimoji="1" lang="ja-JP" altLang="en-US" sz="22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7686650D-393F-4A8E-8A90-FFB9CB4ED7E2}"/>
              </a:ext>
            </a:extLst>
          </p:cNvPr>
          <p:cNvSpPr/>
          <p:nvPr/>
        </p:nvSpPr>
        <p:spPr>
          <a:xfrm>
            <a:off x="6285386" y="1001630"/>
            <a:ext cx="3351788" cy="1775938"/>
          </a:xfrm>
          <a:prstGeom prst="foldedCorner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t" anchorCtr="0"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①　被相続人の除籍謄本</a:t>
            </a:r>
            <a:endParaRPr kumimoji="1" lang="en-US" altLang="ja-JP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　被相続人の住民票の除票</a:t>
            </a:r>
            <a:endParaRPr kumimoji="1" lang="en-US" altLang="ja-JP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③　相続人の戸籍抄本</a:t>
            </a:r>
            <a:endParaRPr kumimoji="1" lang="en-US" altLang="ja-JP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④　申出人の氏名、住所を確</a:t>
            </a:r>
            <a:endParaRPr kumimoji="1" lang="en-US" altLang="ja-JP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認できる公的書類</a:t>
            </a:r>
            <a:endParaRPr kumimoji="1" lang="en-US" altLang="ja-JP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⑤　その他・・・・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E501EC-7D5E-4F63-BEB6-DBE0EBC9B033}"/>
              </a:ext>
            </a:extLst>
          </p:cNvPr>
          <p:cNvSpPr txBox="1"/>
          <p:nvPr/>
        </p:nvSpPr>
        <p:spPr>
          <a:xfrm>
            <a:off x="5814870" y="642333"/>
            <a:ext cx="335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１．必要書類の収集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D914228C-29CE-485E-A032-84294656AADD}"/>
              </a:ext>
            </a:extLst>
          </p:cNvPr>
          <p:cNvSpPr/>
          <p:nvPr/>
        </p:nvSpPr>
        <p:spPr>
          <a:xfrm>
            <a:off x="7403973" y="2831984"/>
            <a:ext cx="568171" cy="226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メモ 7">
            <a:extLst>
              <a:ext uri="{FF2B5EF4-FFF2-40B4-BE49-F238E27FC236}">
                <a16:creationId xmlns:a16="http://schemas.microsoft.com/office/drawing/2014/main" id="{4201AAE9-A5D4-4B21-AC62-95A0ABD5DB83}"/>
              </a:ext>
            </a:extLst>
          </p:cNvPr>
          <p:cNvSpPr/>
          <p:nvPr/>
        </p:nvSpPr>
        <p:spPr>
          <a:xfrm>
            <a:off x="6313497" y="3463397"/>
            <a:ext cx="3323677" cy="1118972"/>
          </a:xfrm>
          <a:prstGeom prst="foldedCorner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 anchorCtr="0"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１項の書類をもとに法定相続情報一覧図を作成する。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17B0E3-1AE7-4CB6-BBC6-BE313E50BB9B}"/>
              </a:ext>
            </a:extLst>
          </p:cNvPr>
          <p:cNvSpPr txBox="1"/>
          <p:nvPr/>
        </p:nvSpPr>
        <p:spPr>
          <a:xfrm>
            <a:off x="5905124" y="3094065"/>
            <a:ext cx="360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２．法定相続情報一覧図の作成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B8CD1A-C5F7-4D5A-AEFF-79428D2AF2F6}"/>
              </a:ext>
            </a:extLst>
          </p:cNvPr>
          <p:cNvSpPr txBox="1"/>
          <p:nvPr/>
        </p:nvSpPr>
        <p:spPr>
          <a:xfrm>
            <a:off x="5977622" y="4844444"/>
            <a:ext cx="383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３．申出書を記入し法務局へ提出</a:t>
            </a: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8EE0367E-00F7-4167-A909-CEBB6E0FDDBC}"/>
              </a:ext>
            </a:extLst>
          </p:cNvPr>
          <p:cNvSpPr/>
          <p:nvPr/>
        </p:nvSpPr>
        <p:spPr>
          <a:xfrm>
            <a:off x="6377119" y="5221494"/>
            <a:ext cx="3132337" cy="1034883"/>
          </a:xfrm>
          <a:prstGeom prst="foldedCorner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 anchorCtr="0"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法定相続情報一覧図の保管及び交付の申出書を作成する。</a:t>
            </a: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172DEC99-38F1-48CE-9F18-A5E8EE0C214C}"/>
              </a:ext>
            </a:extLst>
          </p:cNvPr>
          <p:cNvSpPr/>
          <p:nvPr/>
        </p:nvSpPr>
        <p:spPr>
          <a:xfrm>
            <a:off x="7476473" y="4635628"/>
            <a:ext cx="568171" cy="226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D7EC553-03C0-4785-B9D4-5F031007F9AD}"/>
              </a:ext>
            </a:extLst>
          </p:cNvPr>
          <p:cNvSpPr/>
          <p:nvPr/>
        </p:nvSpPr>
        <p:spPr>
          <a:xfrm>
            <a:off x="267089" y="6497712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796E477-960A-4FFB-BF12-9A829D181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70386" y="683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1038</TotalTime>
  <Words>383</Words>
  <Application>Microsoft Office PowerPoint</Application>
  <PresentationFormat>A4 210 x 297 mm</PresentationFormat>
  <Paragraphs>33</Paragraphs>
  <Slides>3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112</cp:revision>
  <dcterms:created xsi:type="dcterms:W3CDTF">2020-03-09T01:01:48Z</dcterms:created>
  <dcterms:modified xsi:type="dcterms:W3CDTF">2020-08-22T00:29:19Z</dcterms:modified>
</cp:coreProperties>
</file>