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4" r:id="rId2"/>
    <p:sldId id="258" r:id="rId3"/>
    <p:sldId id="257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sugamura-m@outlook.jp" initials="t" lastIdx="1" clrIdx="0">
    <p:extLst>
      <p:ext uri="{19B8F6BF-5375-455C-9EA6-DF929625EA0E}">
        <p15:presenceInfo xmlns:p15="http://schemas.microsoft.com/office/powerpoint/2012/main" userId="cbf932051ab9ef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6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1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63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255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412302"/>
            <a:ext cx="2135981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412302"/>
            <a:ext cx="6284119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00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10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18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845734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5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4076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1558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317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686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291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57" y="0"/>
            <a:ext cx="52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488" y="731520"/>
            <a:ext cx="5274945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29" y="6459787"/>
            <a:ext cx="2127540" cy="365125"/>
          </a:xfrm>
        </p:spPr>
        <p:txBody>
          <a:bodyPr/>
          <a:lstStyle>
            <a:lvl1pPr algn="l">
              <a:defRPr/>
            </a:lvl1pPr>
          </a:lstStyle>
          <a:p>
            <a:fld id="{5EA5E981-0152-4D2D-A86F-AF0977DCD207}" type="datetimeFigureOut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87" y="6459787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787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90342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17337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905988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0" y="5907024"/>
            <a:ext cx="822198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682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906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906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39" y="1845734"/>
            <a:ext cx="817245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2" y="6459787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EA5E981-0152-4D2D-A86F-AF0977DCD207}" type="datetimeFigureOut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6" y="6459787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3" y="6459787"/>
            <a:ext cx="1066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5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37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4D33665-07DF-4A0E-8B05-4337DF7E672F}"/>
              </a:ext>
            </a:extLst>
          </p:cNvPr>
          <p:cNvSpPr/>
          <p:nvPr/>
        </p:nvSpPr>
        <p:spPr>
          <a:xfrm>
            <a:off x="187000" y="1786578"/>
            <a:ext cx="943339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相続関係についての</a:t>
            </a:r>
            <a:endParaRPr lang="en-US" altLang="ja-JP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ctr"/>
            <a:r>
              <a:rPr lang="ja-JP" alt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主な改正内容</a:t>
            </a:r>
            <a:r>
              <a:rPr lang="ja-JP" alt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について</a:t>
            </a:r>
            <a:endParaRPr lang="ja-JP" alt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805EDC0-4FB9-4937-9AAB-C873DAF8A32C}"/>
              </a:ext>
            </a:extLst>
          </p:cNvPr>
          <p:cNvSpPr/>
          <p:nvPr/>
        </p:nvSpPr>
        <p:spPr>
          <a:xfrm>
            <a:off x="285604" y="6462203"/>
            <a:ext cx="933479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1AA829FA-5743-4C29-8897-46E0CBBF3E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89523" y="21369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0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0040C69-87D9-420E-B3B4-680B8D070756}"/>
              </a:ext>
            </a:extLst>
          </p:cNvPr>
          <p:cNvSpPr txBox="1"/>
          <p:nvPr/>
        </p:nvSpPr>
        <p:spPr>
          <a:xfrm>
            <a:off x="88777" y="106531"/>
            <a:ext cx="941920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１．改正の主な内容</a:t>
            </a:r>
            <a:endParaRPr kumimoji="1"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u="sng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</a:t>
            </a:r>
            <a:r>
              <a:rPr kumimoji="1" lang="en-US" altLang="ja-JP" sz="2400" b="1" u="sng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</a:t>
            </a:r>
            <a:r>
              <a:rPr kumimoji="1" lang="ja-JP" altLang="en-US" sz="2400" b="1" u="sng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）被相続人の死亡により残された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配偶者の生活への配慮の観点</a:t>
            </a:r>
            <a:endParaRPr kumimoji="1" lang="en-US" altLang="ja-JP" sz="2400" b="1" u="sng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u="sng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から</a:t>
            </a:r>
            <a:endParaRPr kumimoji="1" lang="en-US" altLang="ja-JP" sz="2400" b="1" u="sng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①　配偶者居住権の創設（民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1028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条：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2020.4.1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施行）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②　配偶者短期居住権の創設（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1037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条：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2020.4.1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施行）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③　婚姻期間が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20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年以上の夫婦間における居住用不動産の贈与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に等に関する優遇措置（民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903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条：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2019.7.1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施行）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u="sng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</a:t>
            </a:r>
            <a:r>
              <a:rPr kumimoji="1" lang="en-US" altLang="ja-JP" sz="2400" b="1" u="sng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</a:t>
            </a:r>
            <a:r>
              <a:rPr kumimoji="1" lang="ja-JP" altLang="en-US" sz="2400" b="1" u="sng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遺言の利用を促進し、相続をめぐる紛争を防止する観点</a:t>
            </a:r>
            <a:r>
              <a:rPr kumimoji="1" lang="ja-JP" altLang="en-US" sz="2400" b="1" u="sng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から</a:t>
            </a:r>
            <a:endParaRPr kumimoji="1" lang="en-US" altLang="ja-JP" sz="2400" b="1" u="sng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①　自筆遺言証書の方式緩和（民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968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条：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2019.1.13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施行）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ja-JP" altLang="en-US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73DA347-03E0-4D0E-83FF-C10FA1F9151C}"/>
              </a:ext>
            </a:extLst>
          </p:cNvPr>
          <p:cNvSpPr/>
          <p:nvPr/>
        </p:nvSpPr>
        <p:spPr>
          <a:xfrm>
            <a:off x="285604" y="6462203"/>
            <a:ext cx="933479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F7F2B0AF-023E-461E-9421-DB6B850347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35688" y="7026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0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3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C1BC32A-3F95-4254-96D2-52F84BCBC4A7}"/>
              </a:ext>
            </a:extLst>
          </p:cNvPr>
          <p:cNvSpPr/>
          <p:nvPr/>
        </p:nvSpPr>
        <p:spPr>
          <a:xfrm>
            <a:off x="71023" y="169076"/>
            <a:ext cx="976543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kumimoji="1"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②　法務局における自筆証書遺言の保管制度の創設（遺</a:t>
            </a:r>
            <a:endParaRPr kumimoji="1"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言書保管法：</a:t>
            </a:r>
            <a:r>
              <a:rPr kumimoji="1" lang="en-US" altLang="ja-JP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2020.7.10</a:t>
            </a:r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施行）</a:t>
            </a:r>
            <a:endParaRPr kumimoji="1"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kumimoji="1"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</a:t>
            </a:r>
            <a:r>
              <a:rPr kumimoji="1" lang="en-US" altLang="ja-JP" sz="2600" b="1" u="sng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3</a:t>
            </a:r>
            <a:r>
              <a:rPr kumimoji="1" lang="ja-JP" altLang="en-US" sz="2600" b="1" u="sng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）その他</a:t>
            </a:r>
            <a:r>
              <a:rPr kumimoji="1" lang="ja-JP" altLang="en-US" sz="2600" b="1" u="sng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不公平感の是正や旧民法において曖昧ないし不十分</a:t>
            </a:r>
            <a:endParaRPr kumimoji="1" lang="en-US" altLang="ja-JP" sz="2600" b="1" u="sng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600" b="1" u="sng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な規定の明確化等の観点</a:t>
            </a:r>
            <a:r>
              <a:rPr kumimoji="1" lang="ja-JP" altLang="en-US" sz="2600" b="1" u="sng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から</a:t>
            </a:r>
            <a:endParaRPr kumimoji="1" lang="en-US" altLang="ja-JP" sz="2600" b="1" u="sng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①　特別の寄与の制度の創設（民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1050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条：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2019.7.1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施行）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②　預金払い戻し制度の創設（民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909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条の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：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2019.7.1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施行）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③　遺留分制度の見直し（民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1046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条：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2019.7.1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施行）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4B794BA-0B14-4C6E-B293-C2330EAA991E}"/>
              </a:ext>
            </a:extLst>
          </p:cNvPr>
          <p:cNvSpPr/>
          <p:nvPr/>
        </p:nvSpPr>
        <p:spPr>
          <a:xfrm>
            <a:off x="285604" y="6462203"/>
            <a:ext cx="933479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D5235CAA-DA24-4D1B-BEE3-0A6EAD78BB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63253" y="103984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5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1085</TotalTime>
  <Words>318</Words>
  <Application>Microsoft Office PowerPoint</Application>
  <PresentationFormat>A4 210 x 297 mm</PresentationFormat>
  <Paragraphs>32</Paragraphs>
  <Slides>3</Slides>
  <Notes>0</Notes>
  <HiddenSlides>0</HiddenSlides>
  <MMClips>3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UD デジタル 教科書体 N-R</vt:lpstr>
      <vt:lpstr>Calibri</vt:lpstr>
      <vt:lpstr>Calibri Light</vt:lpstr>
      <vt:lpstr>レトロスペクト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tsugamura-m@outlook.jp</dc:creator>
  <cp:lastModifiedBy>tsugamura-m@outlook.jp</cp:lastModifiedBy>
  <cp:revision>115</cp:revision>
  <dcterms:created xsi:type="dcterms:W3CDTF">2020-03-09T01:01:48Z</dcterms:created>
  <dcterms:modified xsi:type="dcterms:W3CDTF">2020-11-16T01:42:24Z</dcterms:modified>
</cp:coreProperties>
</file>